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493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31" autoAdjust="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6F786D-919B-4EF5-BD44-C01ABFF51C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3CE706-A491-407B-8A3C-1E1B38E3BE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A0F81-FBC8-4AE5-8CBE-265D82D4F40A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EB2EC7-06AC-483D-9F0F-8513034635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65677-A8C6-4167-BD6B-72F4BE86D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9346E-4525-4E9D-8817-A0F329044F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88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2931C-6CBC-4F64-81B6-81620EA33E74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80B81-AA4E-4B75-A7A4-FD12E7A9A8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8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180B81-AA4E-4B75-A7A4-FD12E7A9A81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7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4929172-4BF7-429F-BA25-7E9D1A4215EE}" type="datetimeFigureOut">
              <a:rPr lang="en-US" noProof="0" smtClean="0"/>
              <a:t>1/12/2021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09596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97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157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02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3833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noProof="0" smtClean="0"/>
              <a:t>1/12/2021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5805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4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86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824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37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94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929172-4BF7-429F-BA25-7E9D1A4215EE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0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4" r:id="rId1"/>
    <p:sldLayoutId id="2147484495" r:id="rId2"/>
    <p:sldLayoutId id="2147484496" r:id="rId3"/>
    <p:sldLayoutId id="2147484497" r:id="rId4"/>
    <p:sldLayoutId id="2147484498" r:id="rId5"/>
    <p:sldLayoutId id="2147484499" r:id="rId6"/>
    <p:sldLayoutId id="2147484500" r:id="rId7"/>
    <p:sldLayoutId id="2147484501" r:id="rId8"/>
    <p:sldLayoutId id="2147484502" r:id="rId9"/>
    <p:sldLayoutId id="2147484503" r:id="rId10"/>
    <p:sldLayoutId id="214748450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 descr="Hierarchy Level 1">
            <a:extLst>
              <a:ext uri="{FF2B5EF4-FFF2-40B4-BE49-F238E27FC236}">
                <a16:creationId xmlns:a16="http://schemas.microsoft.com/office/drawing/2014/main" id="{21C604EF-32A3-42D7-8586-5D643B7D12C1}"/>
              </a:ext>
            </a:extLst>
          </p:cNvPr>
          <p:cNvSpPr/>
          <p:nvPr/>
        </p:nvSpPr>
        <p:spPr>
          <a:xfrm>
            <a:off x="2190264" y="486712"/>
            <a:ext cx="9066903" cy="7631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anchor="ctr" anchorCtr="0">
            <a:noAutofit/>
          </a:bodyPr>
          <a:lstStyle/>
          <a:p>
            <a:pPr algn="ctr"/>
            <a:r>
              <a:rPr lang="en-US" sz="4000" b="1" i="1" dirty="0">
                <a:solidFill>
                  <a:srgbClr val="002060"/>
                </a:solidFill>
                <a:latin typeface="Baskerville Old Face" panose="02020602080505020303" pitchFamily="18" charset="0"/>
              </a:rPr>
              <a:t>What can be considered a family meal?</a:t>
            </a:r>
            <a:endParaRPr lang="en-US" sz="4000" i="1" dirty="0">
              <a:solidFill>
                <a:srgbClr val="00206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0" name="Rectangle 19" descr="Hierarchy Level 2 Item 1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767999" y="2325189"/>
            <a:ext cx="2320554" cy="2050868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Should all the family members gather around the table? </a:t>
            </a:r>
          </a:p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1" name="Rectangle 20" descr="Hierarchy Level 3 Item 1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767999" y="4754880"/>
            <a:ext cx="2320554" cy="16049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2" name="Rectangle 21" descr="Hierarchy Level 2 Item 2">
            <a:extLst>
              <a:ext uri="{FF2B5EF4-FFF2-40B4-BE49-F238E27FC236}">
                <a16:creationId xmlns:a16="http://schemas.microsoft.com/office/drawing/2014/main" id="{FAC2903E-5B1B-456C-94C2-FC7E867D4F53}"/>
              </a:ext>
            </a:extLst>
          </p:cNvPr>
          <p:cNvSpPr/>
          <p:nvPr/>
        </p:nvSpPr>
        <p:spPr>
          <a:xfrm>
            <a:off x="3181800" y="2325189"/>
            <a:ext cx="1929217" cy="2050867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algn="ctr"/>
            <a:r>
              <a:rPr lang="en-US" sz="2400" dirty="0"/>
              <a:t>Should they all eat the same food?</a:t>
            </a:r>
          </a:p>
        </p:txBody>
      </p:sp>
      <p:sp>
        <p:nvSpPr>
          <p:cNvPr id="23" name="Rectangle 22" descr="Hierarchy Level 3 Item 2">
            <a:extLst>
              <a:ext uri="{FF2B5EF4-FFF2-40B4-BE49-F238E27FC236}">
                <a16:creationId xmlns:a16="http://schemas.microsoft.com/office/drawing/2014/main" id="{B1D13964-3BCA-4613-8A6D-5CEC7CC35B3B}"/>
              </a:ext>
            </a:extLst>
          </p:cNvPr>
          <p:cNvSpPr/>
          <p:nvPr/>
        </p:nvSpPr>
        <p:spPr>
          <a:xfrm>
            <a:off x="3181800" y="4754879"/>
            <a:ext cx="1875350" cy="16049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4" name="Rectangle 23" descr="Hierarchy Level 2 Item 3">
            <a:extLst>
              <a:ext uri="{FF2B5EF4-FFF2-40B4-BE49-F238E27FC236}">
                <a16:creationId xmlns:a16="http://schemas.microsoft.com/office/drawing/2014/main" id="{E229E048-A3A7-4692-842F-3C90638B8575}"/>
              </a:ext>
            </a:extLst>
          </p:cNvPr>
          <p:cNvSpPr/>
          <p:nvPr/>
        </p:nvSpPr>
        <p:spPr>
          <a:xfrm>
            <a:off x="5237074" y="2325189"/>
            <a:ext cx="1914992" cy="2050867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algn="ctr"/>
            <a:r>
              <a:rPr lang="en-US" sz="2400" dirty="0"/>
              <a:t>Should they all help to lay the table?</a:t>
            </a:r>
          </a:p>
        </p:txBody>
      </p:sp>
      <p:sp>
        <p:nvSpPr>
          <p:cNvPr id="25" name="Rectangle 24" descr="Hierarchy Level 3 Item 3">
            <a:extLst>
              <a:ext uri="{FF2B5EF4-FFF2-40B4-BE49-F238E27FC236}">
                <a16:creationId xmlns:a16="http://schemas.microsoft.com/office/drawing/2014/main" id="{A02A68C5-2481-443C-9339-71AFFFE8B3C6}"/>
              </a:ext>
            </a:extLst>
          </p:cNvPr>
          <p:cNvSpPr/>
          <p:nvPr/>
        </p:nvSpPr>
        <p:spPr>
          <a:xfrm>
            <a:off x="5204264" y="4754879"/>
            <a:ext cx="1818302" cy="16049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6" name="Rectangle 25" descr="Hierarchy Level 2 Item 4">
            <a:extLst>
              <a:ext uri="{FF2B5EF4-FFF2-40B4-BE49-F238E27FC236}">
                <a16:creationId xmlns:a16="http://schemas.microsoft.com/office/drawing/2014/main" id="{6CC65D6C-DD16-4338-8CA6-BFA0B65035D7}"/>
              </a:ext>
            </a:extLst>
          </p:cNvPr>
          <p:cNvSpPr/>
          <p:nvPr/>
        </p:nvSpPr>
        <p:spPr>
          <a:xfrm>
            <a:off x="7212504" y="2325189"/>
            <a:ext cx="1952064" cy="2050867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Should the food </a:t>
            </a:r>
            <a:r>
              <a:rPr lang="en-US" sz="2400"/>
              <a:t>be prepared at </a:t>
            </a:r>
            <a:r>
              <a:rPr lang="en-US" sz="2400" dirty="0"/>
              <a:t>home</a:t>
            </a:r>
            <a:r>
              <a:rPr lang="en-US" dirty="0"/>
              <a:t>? 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7" name="Rectangle 26" descr="Hierarchy Level 3 Item 4">
            <a:extLst>
              <a:ext uri="{FF2B5EF4-FFF2-40B4-BE49-F238E27FC236}">
                <a16:creationId xmlns:a16="http://schemas.microsoft.com/office/drawing/2014/main" id="{0FA8CCAE-6C83-4256-B2BA-18AE94FC1DE0}"/>
              </a:ext>
            </a:extLst>
          </p:cNvPr>
          <p:cNvSpPr/>
          <p:nvPr/>
        </p:nvSpPr>
        <p:spPr>
          <a:xfrm>
            <a:off x="7212504" y="4717332"/>
            <a:ext cx="1952063" cy="16424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30" name="Rectangle 29" descr="Hierarchy Level 2 Item 6">
            <a:extLst>
              <a:ext uri="{FF2B5EF4-FFF2-40B4-BE49-F238E27FC236}">
                <a16:creationId xmlns:a16="http://schemas.microsoft.com/office/drawing/2014/main" id="{F8066417-8A57-4907-85EC-A2494CB96202}"/>
              </a:ext>
            </a:extLst>
          </p:cNvPr>
          <p:cNvSpPr/>
          <p:nvPr/>
        </p:nvSpPr>
        <p:spPr>
          <a:xfrm>
            <a:off x="9322517" y="2325189"/>
            <a:ext cx="2101485" cy="20508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r>
              <a:rPr lang="en-US" dirty="0"/>
              <a:t>Would it still be considered a family meal even if there were also guests invited?</a:t>
            </a:r>
          </a:p>
        </p:txBody>
      </p:sp>
      <p:sp>
        <p:nvSpPr>
          <p:cNvPr id="31" name="Rectangle 30" descr="Hierarchy Level 3 Item 6">
            <a:extLst>
              <a:ext uri="{FF2B5EF4-FFF2-40B4-BE49-F238E27FC236}">
                <a16:creationId xmlns:a16="http://schemas.microsoft.com/office/drawing/2014/main" id="{E0BA9528-74CE-4286-A8E3-697EED90FF57}"/>
              </a:ext>
            </a:extLst>
          </p:cNvPr>
          <p:cNvSpPr/>
          <p:nvPr/>
        </p:nvSpPr>
        <p:spPr>
          <a:xfrm>
            <a:off x="9322516" y="4717332"/>
            <a:ext cx="2101485" cy="16424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93" name="Straight Connector 92" descr="Connector Line">
            <a:extLst>
              <a:ext uri="{FF2B5EF4-FFF2-40B4-BE49-F238E27FC236}">
                <a16:creationId xmlns:a16="http://schemas.microsoft.com/office/drawing/2014/main" id="{C918219C-ED8A-41E2-A454-104913D38EB4}"/>
              </a:ext>
            </a:extLst>
          </p:cNvPr>
          <p:cNvCxnSpPr>
            <a:cxnSpLocks/>
          </p:cNvCxnSpPr>
          <p:nvPr/>
        </p:nvCxnSpPr>
        <p:spPr>
          <a:xfrm>
            <a:off x="8188536" y="1787536"/>
            <a:ext cx="0" cy="53765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 descr="Connector Line">
            <a:extLst>
              <a:ext uri="{FF2B5EF4-FFF2-40B4-BE49-F238E27FC236}">
                <a16:creationId xmlns:a16="http://schemas.microsoft.com/office/drawing/2014/main" id="{FCD738FB-F9A6-466C-BE09-07B3386B1F50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6194570" y="1787536"/>
            <a:ext cx="0" cy="53765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 descr="Connector Line">
            <a:extLst>
              <a:ext uri="{FF2B5EF4-FFF2-40B4-BE49-F238E27FC236}">
                <a16:creationId xmlns:a16="http://schemas.microsoft.com/office/drawing/2014/main" id="{466A5381-C5C5-4929-819D-58E93DD737B3}"/>
              </a:ext>
            </a:extLst>
          </p:cNvPr>
          <p:cNvCxnSpPr>
            <a:cxnSpLocks/>
            <a:endCxn id="22" idx="0"/>
          </p:cNvCxnSpPr>
          <p:nvPr/>
        </p:nvCxnSpPr>
        <p:spPr>
          <a:xfrm flipH="1">
            <a:off x="4146409" y="1787536"/>
            <a:ext cx="7112" cy="5376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 descr="Connector Line">
            <a:extLst>
              <a:ext uri="{FF2B5EF4-FFF2-40B4-BE49-F238E27FC236}">
                <a16:creationId xmlns:a16="http://schemas.microsoft.com/office/drawing/2014/main" id="{E2D21EE2-D070-4DA0-A1AD-9C1E88D9194D}"/>
              </a:ext>
            </a:extLst>
          </p:cNvPr>
          <p:cNvCxnSpPr>
            <a:cxnSpLocks/>
          </p:cNvCxnSpPr>
          <p:nvPr/>
        </p:nvCxnSpPr>
        <p:spPr>
          <a:xfrm>
            <a:off x="6161760" y="4376056"/>
            <a:ext cx="0" cy="34127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 descr="Connector Line">
            <a:extLst>
              <a:ext uri="{FF2B5EF4-FFF2-40B4-BE49-F238E27FC236}">
                <a16:creationId xmlns:a16="http://schemas.microsoft.com/office/drawing/2014/main" id="{32F3A4D7-B84F-42D6-A659-74286E20AFCF}"/>
              </a:ext>
            </a:extLst>
          </p:cNvPr>
          <p:cNvCxnSpPr>
            <a:cxnSpLocks/>
          </p:cNvCxnSpPr>
          <p:nvPr/>
        </p:nvCxnSpPr>
        <p:spPr>
          <a:xfrm>
            <a:off x="4114935" y="4376056"/>
            <a:ext cx="0" cy="37882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 descr="Connector Line">
            <a:extLst>
              <a:ext uri="{FF2B5EF4-FFF2-40B4-BE49-F238E27FC236}">
                <a16:creationId xmlns:a16="http://schemas.microsoft.com/office/drawing/2014/main" id="{21A1A5B2-BDF8-4C24-8AF8-C28C03D465D2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8188536" y="4376056"/>
            <a:ext cx="0" cy="34127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 descr="Connector Line">
            <a:extLst>
              <a:ext uri="{FF2B5EF4-FFF2-40B4-BE49-F238E27FC236}">
                <a16:creationId xmlns:a16="http://schemas.microsoft.com/office/drawing/2014/main" id="{AB784302-7954-4871-A66D-7F70FFD346C2}"/>
              </a:ext>
            </a:extLst>
          </p:cNvPr>
          <p:cNvCxnSpPr>
            <a:cxnSpLocks/>
            <a:stCxn id="30" idx="2"/>
            <a:endCxn id="31" idx="0"/>
          </p:cNvCxnSpPr>
          <p:nvPr/>
        </p:nvCxnSpPr>
        <p:spPr>
          <a:xfrm flipH="1">
            <a:off x="10373259" y="4376056"/>
            <a:ext cx="1" cy="34127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 descr="Connector Line">
            <a:extLst>
              <a:ext uri="{FF2B5EF4-FFF2-40B4-BE49-F238E27FC236}">
                <a16:creationId xmlns:a16="http://schemas.microsoft.com/office/drawing/2014/main" id="{F3CC1BD9-74A7-4241-AB01-433AF19DE974}"/>
              </a:ext>
            </a:extLst>
          </p:cNvPr>
          <p:cNvCxnSpPr>
            <a:cxnSpLocks/>
          </p:cNvCxnSpPr>
          <p:nvPr/>
        </p:nvCxnSpPr>
        <p:spPr>
          <a:xfrm>
            <a:off x="10373258" y="1766464"/>
            <a:ext cx="0" cy="5587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35906265-95C1-4679-B825-B5B8CF837E12}"/>
              </a:ext>
            </a:extLst>
          </p:cNvPr>
          <p:cNvSpPr txBox="1"/>
          <p:nvPr/>
        </p:nvSpPr>
        <p:spPr>
          <a:xfrm>
            <a:off x="9164567" y="6214533"/>
            <a:ext cx="414767" cy="145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endParaRPr lang="en-US" sz="900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565F47F-143D-4D26-B25E-D216B9C37062}"/>
              </a:ext>
            </a:extLst>
          </p:cNvPr>
          <p:cNvSpPr txBox="1"/>
          <p:nvPr/>
        </p:nvSpPr>
        <p:spPr>
          <a:xfrm>
            <a:off x="10819026" y="6214533"/>
            <a:ext cx="588109" cy="14525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endParaRPr lang="en-US" sz="900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6" y="87540"/>
            <a:ext cx="1827300" cy="1561513"/>
          </a:xfrm>
          <a:prstGeom prst="rect">
            <a:avLst/>
          </a:prstGeom>
        </p:spPr>
      </p:pic>
      <p:cxnSp>
        <p:nvCxnSpPr>
          <p:cNvPr id="98" name="Straight Connector 97" descr="Connector Line">
            <a:extLst>
              <a:ext uri="{FF2B5EF4-FFF2-40B4-BE49-F238E27FC236}">
                <a16:creationId xmlns:a16="http://schemas.microsoft.com/office/drawing/2014/main" id="{32F3A4D7-B84F-42D6-A659-74286E20AFCF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1928276" y="4376056"/>
            <a:ext cx="0" cy="37882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 descr="Connector Line">
            <a:extLst>
              <a:ext uri="{FF2B5EF4-FFF2-40B4-BE49-F238E27FC236}">
                <a16:creationId xmlns:a16="http://schemas.microsoft.com/office/drawing/2014/main" id="{466A5381-C5C5-4929-819D-58E93DD737B3}"/>
              </a:ext>
            </a:extLst>
          </p:cNvPr>
          <p:cNvCxnSpPr>
            <a:cxnSpLocks/>
          </p:cNvCxnSpPr>
          <p:nvPr/>
        </p:nvCxnSpPr>
        <p:spPr>
          <a:xfrm flipH="1">
            <a:off x="1822690" y="1787536"/>
            <a:ext cx="7112" cy="5376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 descr="Connector Line">
            <a:extLst>
              <a:ext uri="{FF2B5EF4-FFF2-40B4-BE49-F238E27FC236}">
                <a16:creationId xmlns:a16="http://schemas.microsoft.com/office/drawing/2014/main" id="{466A5381-C5C5-4929-819D-58E93DD737B3}"/>
              </a:ext>
            </a:extLst>
          </p:cNvPr>
          <p:cNvCxnSpPr>
            <a:cxnSpLocks/>
          </p:cNvCxnSpPr>
          <p:nvPr/>
        </p:nvCxnSpPr>
        <p:spPr>
          <a:xfrm flipH="1" flipV="1">
            <a:off x="1847695" y="1766464"/>
            <a:ext cx="8525563" cy="2107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972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1561227_Simple organization chart_SL_V1.potx" id="{BF0B56FD-4542-4940-AB3A-4258140D9123}" vid="{248BCB92-82B6-4090-A1F0-4D4196AC21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8D97F7-B797-462C-A211-7417181FCC12}">
  <ds:schemaRefs>
    <ds:schemaRef ds:uri="16c05727-aa75-4e4a-9b5f-8a80a1165891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71af3243-3dd4-4a8d-8c0d-dd76da1f02a5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651F1C8-A66A-4A0D-9227-9A2C605C62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4299E3-214B-4E80-8D30-578D4C9725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Simple organization chart</Template>
  <TotalTime>0</TotalTime>
  <Words>60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Baskerville Old Face</vt:lpstr>
      <vt:lpstr>Calibri</vt:lpstr>
      <vt:lpstr>Tw Cen MT</vt:lpstr>
      <vt:lpstr>Tw Cen MT Condensed</vt:lpstr>
      <vt:lpstr>Wingdings 3</vt:lpstr>
      <vt:lpstr>Integral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2020-12-28T18:45:08Z</dcterms:created>
  <dcterms:modified xsi:type="dcterms:W3CDTF">2021-01-12T19:34:26Z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